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59" r:id="rId2"/>
  </p:sldIdLst>
  <p:sldSz cx="7775575" cy="10907713"/>
  <p:notesSz cx="6794500" cy="992505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FF"/>
    <a:srgbClr val="FFFFCC"/>
    <a:srgbClr val="F39800"/>
    <a:srgbClr val="3C151C"/>
    <a:srgbClr val="F0F4FA"/>
    <a:srgbClr val="E8EEF8"/>
    <a:srgbClr val="203864"/>
    <a:srgbClr val="EE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04" autoAdjust="0"/>
  </p:normalViewPr>
  <p:slideViewPr>
    <p:cSldViewPr snapToGrid="0">
      <p:cViewPr>
        <p:scale>
          <a:sx n="33" d="100"/>
          <a:sy n="33" d="100"/>
        </p:scale>
        <p:origin x="-2652" y="-432"/>
      </p:cViewPr>
      <p:guideLst>
        <p:guide orient="horz" pos="3435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2016/7/25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431"/>
            <a:ext cx="543560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5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D93CC5-A9B8-46A1-B8C3-70AA73E05DA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327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7/25/2016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6.png"/><Relationship Id="rId18" Type="http://schemas.microsoft.com/office/2007/relationships/hdphoto" Target="../media/hdphoto8.wdp"/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12" Type="http://schemas.microsoft.com/office/2007/relationships/hdphoto" Target="../media/hdphoto5.wdp"/><Relationship Id="rId1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6" Type="http://schemas.microsoft.com/office/2007/relationships/hdphoto" Target="../media/hdphoto7.wdp"/><Relationship Id="rId20" Type="http://schemas.microsoft.com/office/2007/relationships/hdphoto" Target="../media/hdphoto9.wdp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5" Type="http://schemas.openxmlformats.org/officeDocument/2006/relationships/image" Target="../media/image7.jpeg"/><Relationship Id="rId10" Type="http://schemas.microsoft.com/office/2007/relationships/hdphoto" Target="../media/hdphoto4.wdp"/><Relationship Id="rId19" Type="http://schemas.openxmlformats.org/officeDocument/2006/relationships/image" Target="../media/image9.png"/><Relationship Id="rId4" Type="http://schemas.microsoft.com/office/2007/relationships/hdphoto" Target="../media/hdphoto1.wdp"/><Relationship Id="rId9" Type="http://schemas.openxmlformats.org/officeDocument/2006/relationships/image" Target="../media/image4.png"/><Relationship Id="rId14" Type="http://schemas.microsoft.com/office/2007/relationships/hdphoto" Target="../media/hdphoto6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正方形/長方形 57"/>
          <p:cNvSpPr/>
          <p:nvPr/>
        </p:nvSpPr>
        <p:spPr>
          <a:xfrm>
            <a:off x="0" y="10080702"/>
            <a:ext cx="7775575" cy="8270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　　        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主催：一般財団法人水戸市商業・駐車場公社</a:t>
            </a:r>
            <a:r>
              <a:rPr kumimoji="1" lang="ja-JP" altLang="en-US" sz="1800" dirty="0" smtClean="0">
                <a:solidFill>
                  <a:schemeClr val="tx1"/>
                </a:solidFill>
              </a:rPr>
              <a:t>　</a:t>
            </a:r>
          </a:p>
          <a:p>
            <a:r>
              <a:rPr lang="ja-JP" altLang="en-US" sz="1800" dirty="0">
                <a:solidFill>
                  <a:schemeClr val="tx1"/>
                </a:solidFill>
              </a:rPr>
              <a:t>　</a:t>
            </a:r>
            <a:r>
              <a:rPr lang="ja-JP" altLang="en-US" sz="1800" dirty="0" smtClean="0">
                <a:solidFill>
                  <a:schemeClr val="tx1"/>
                </a:solidFill>
              </a:rPr>
              <a:t>　　</a:t>
            </a:r>
            <a:r>
              <a:rPr kumimoji="1" lang="ja-JP" altLang="en-US" sz="1400" b="1" dirty="0" smtClean="0">
                <a:solidFill>
                  <a:schemeClr val="tx1"/>
                </a:solidFill>
              </a:rPr>
              <a:t>お申込み・お問合わせ　コワーキングスペース水戸ワグテイル　　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029‐297-2770</a:t>
            </a:r>
            <a:r>
              <a:rPr kumimoji="1" lang="ja-JP" altLang="en-US" sz="1400" dirty="0" smtClean="0">
                <a:solidFill>
                  <a:schemeClr val="tx1"/>
                </a:solidFill>
              </a:rPr>
              <a:t>　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4079840" y="633134"/>
            <a:ext cx="2475571" cy="28785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mtClean="0"/>
          </a:p>
        </p:txBody>
      </p:sp>
      <p:pic>
        <p:nvPicPr>
          <p:cNvPr id="1026" name="Picture 2" descr="C:\Users\USER\Desktop\MRTYPO\MRTYPO_FONT\03_COARSE SHADOW\JPEG\COARSE_3.jpg"/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41" y="416254"/>
            <a:ext cx="1264523" cy="1877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MRTYPO\MRTYPO_FONT\03_COARSE SHADOW\JPEG\COARSE_D.jpg"/>
          <p:cNvPicPr>
            <a:picLocks noChangeAspect="1" noChangeArrowheads="1"/>
          </p:cNvPicPr>
          <p:nvPr/>
        </p:nvPicPr>
        <p:blipFill>
          <a:blip r:embed="rId5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124" y="365731"/>
            <a:ext cx="1255589" cy="1877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MRTYPO\MRTYPO_FONT\03_COARSE SHADOW\JPEG\COARSE-sm_p.jpg"/>
          <p:cNvPicPr>
            <a:picLocks noChangeAspect="1" noChangeArrowheads="1"/>
          </p:cNvPicPr>
          <p:nvPr/>
        </p:nvPicPr>
        <p:blipFill>
          <a:blip r:embed="rId7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44" y="2745332"/>
            <a:ext cx="820494" cy="109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MRTYPO\MRTYPO_FONT\03_COARSE SHADOW\JPEG\COARSE-sm_r.jpg"/>
          <p:cNvPicPr>
            <a:picLocks noChangeAspect="1" noChangeArrowheads="1"/>
          </p:cNvPicPr>
          <p:nvPr/>
        </p:nvPicPr>
        <p:blipFill>
          <a:blip r:embed="rId9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364" y="2745332"/>
            <a:ext cx="891765" cy="109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USER\Desktop\MRTYPO\MRTYPO_FONT\03_COARSE SHADOW\JPEG\COARSE-sm_i.jpg"/>
          <p:cNvPicPr>
            <a:picLocks noChangeAspect="1" noChangeArrowheads="1"/>
          </p:cNvPicPr>
          <p:nvPr/>
        </p:nvPicPr>
        <p:blipFill>
          <a:blip r:embed="rId11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311" y="2744469"/>
            <a:ext cx="61595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USER\Desktop\MRTYPO\MRTYPO_FONT\03_COARSE SHADOW\JPEG\COARSE_N.jpg"/>
          <p:cNvPicPr>
            <a:picLocks noChangeAspect="1" noChangeArrowheads="1"/>
          </p:cNvPicPr>
          <p:nvPr/>
        </p:nvPicPr>
        <p:blipFill>
          <a:blip r:embed="rId13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625" y="2689203"/>
            <a:ext cx="756934" cy="109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SER\Desktop\MRTYPO\MRTYPO_FONT\03_COARSE SHADOW\JPEG\COARSE_T.jpg"/>
          <p:cNvPicPr>
            <a:picLocks noChangeAspect="1" noChangeArrowheads="1"/>
          </p:cNvPicPr>
          <p:nvPr/>
        </p:nvPicPr>
        <p:blipFill>
          <a:blip r:embed="rId15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022" y="2683498"/>
            <a:ext cx="783574" cy="1103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USER\Desktop\MRTYPO\MRTYPO_FONT\03_COARSE SHADOW\JPEG\COARSE_E.jpg"/>
          <p:cNvPicPr>
            <a:picLocks noChangeAspect="1" noChangeArrowheads="1"/>
          </p:cNvPicPr>
          <p:nvPr/>
        </p:nvPicPr>
        <p:blipFill>
          <a:blip r:embed="rId17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371" y="2672305"/>
            <a:ext cx="777273" cy="1131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5" descr="C:\Users\USER\Desktop\MRTYPO\MRTYPO_FONT\03_COARSE SHADOW\JPEG\COARSE-sm_r.jpg"/>
          <p:cNvPicPr>
            <a:picLocks noChangeAspect="1" noChangeArrowheads="1"/>
          </p:cNvPicPr>
          <p:nvPr/>
        </p:nvPicPr>
        <p:blipFill>
          <a:blip r:embed="rId19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colorTemperature colorTemp="4700"/>
                    </a14:imgEffect>
                    <a14:imgEffect>
                      <a14:saturation sat="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833" y="2683498"/>
            <a:ext cx="930652" cy="1142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3390972" y="1364524"/>
            <a:ext cx="4244761" cy="707886"/>
          </a:xfrm>
          <a:prstGeom prst="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 fontAlgn="ctr"/>
            <a:r>
              <a:rPr lang="ja-JP" altLang="en-US" sz="2000" b="1" dirty="0" smtClean="0">
                <a:ln>
                  <a:solidFill>
                    <a:schemeClr val="tx1"/>
                  </a:solidFill>
                </a:ln>
                <a:latin typeface="AR Pマッチ体B" panose="04020800000000000000" pitchFamily="18" charset="-128"/>
                <a:ea typeface="AR Pマッチ体B" panose="04020800000000000000" pitchFamily="18" charset="-128"/>
                <a:cs typeface="Aharoni" panose="02010803020104030203" pitchFamily="2" charset="-79"/>
              </a:rPr>
              <a:t>コワーキングスペース水戸ワグテイル３Ｄプリンター活用セミナー</a:t>
            </a:r>
            <a:endParaRPr lang="en-US" altLang="ja-JP" sz="2000" b="1" dirty="0">
              <a:ln>
                <a:solidFill>
                  <a:schemeClr val="tx1"/>
                </a:solidFill>
              </a:ln>
              <a:latin typeface="AR Pマッチ体B" panose="04020800000000000000" pitchFamily="18" charset="-128"/>
              <a:ea typeface="AR Pマッチ体B" panose="04020800000000000000" pitchFamily="18" charset="-128"/>
              <a:cs typeface="Aharoni" panose="02010803020104030203" pitchFamily="2" charset="-79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628030" y="3533135"/>
            <a:ext cx="5992992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>
              <a:lnSpc>
                <a:spcPct val="150000"/>
              </a:lnSpc>
            </a:pP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なごみＰＯＰ体B" panose="040B0809000000000000" pitchFamily="49" charset="-128"/>
                <a:ea typeface="ARなごみＰＯＰ体B" panose="040B0809000000000000" pitchFamily="49" charset="-128"/>
              </a:rPr>
              <a:t>活用</a:t>
            </a:r>
            <a:r>
              <a:rPr lang="ja-JP" alt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なごみＰＯＰ体B" panose="040B0809000000000000" pitchFamily="49" charset="-128"/>
                <a:ea typeface="ARなごみＰＯＰ体B" panose="040B0809000000000000" pitchFamily="49" charset="-128"/>
              </a:rPr>
              <a:t>セミナー</a:t>
            </a:r>
            <a:endParaRPr lang="en-US" altLang="ja-JP" sz="5400" b="1" dirty="0" smtClean="0">
              <a:latin typeface="ARなごみＰＯＰ体B" panose="040B0809000000000000" pitchFamily="49" charset="-128"/>
              <a:ea typeface="ARなごみＰＯＰ体B" panose="040B0809000000000000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4857603"/>
            <a:ext cx="7747770" cy="4363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mtClean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17021" y="4958480"/>
            <a:ext cx="7116155" cy="5129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24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Ｄプリンターをビジネスに活かす方法が学べる！</a:t>
            </a:r>
            <a:endParaRPr lang="en-US" altLang="ja-JP" sz="24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2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en-US" altLang="ja-JP" sz="18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Ｄプリンター</a:t>
            </a:r>
            <a:r>
              <a:rPr lang="ja-JP" altLang="en-US" sz="18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1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歴史</a:t>
            </a:r>
            <a:r>
              <a:rPr lang="ja-JP" altLang="en-US" sz="18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や概要</a:t>
            </a:r>
            <a:endParaRPr lang="en-US" altLang="ja-JP" sz="18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/>
            <a:r>
              <a:rPr lang="ja-JP" altLang="en-US" sz="2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en-US" sz="20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Ｄプリンターの活用事例</a:t>
            </a:r>
          </a:p>
          <a:p>
            <a:pPr lvl="0"/>
            <a:r>
              <a:rPr lang="ja-JP" altLang="en-US" sz="2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en-US" sz="20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Ｄプリンターの機能</a:t>
            </a:r>
          </a:p>
          <a:p>
            <a:pPr lvl="0"/>
            <a:r>
              <a:rPr lang="ja-JP" altLang="en-US" sz="2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en-US" sz="18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8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Ｄスキャン体験＆</a:t>
            </a:r>
            <a:r>
              <a:rPr lang="en-US" altLang="ja-JP" sz="1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Ｄデータ作成体験</a:t>
            </a:r>
          </a:p>
          <a:p>
            <a:pPr lvl="0"/>
            <a:r>
              <a:rPr lang="ja-JP" altLang="en-US" sz="2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 </a:t>
            </a:r>
            <a:r>
              <a:rPr lang="ja-JP" altLang="en-US" sz="2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講師：</a:t>
            </a:r>
            <a:r>
              <a:rPr lang="en-US" altLang="ja-JP" sz="2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2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Ｄワークス株式会社</a:t>
            </a:r>
            <a:endParaRPr lang="ja-JP" altLang="en-US" sz="2200" b="1" dirty="0">
              <a:solidFill>
                <a:srgbClr val="FFC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40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　</a:t>
            </a:r>
            <a:r>
              <a:rPr kumimoji="1" lang="en-US" altLang="ja-JP" sz="40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2016</a:t>
            </a:r>
            <a:r>
              <a:rPr kumimoji="1" lang="ja-JP" altLang="en-US" sz="40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年</a:t>
            </a:r>
            <a:r>
              <a:rPr kumimoji="1" lang="en-US" altLang="ja-JP" sz="40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8</a:t>
            </a:r>
            <a:r>
              <a:rPr kumimoji="1" lang="ja-JP" altLang="en-US" sz="40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月</a:t>
            </a:r>
            <a:r>
              <a:rPr kumimoji="1" lang="en-US" altLang="ja-JP" sz="40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26</a:t>
            </a:r>
            <a:r>
              <a:rPr kumimoji="1" lang="ja-JP" altLang="en-US" sz="40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日</a:t>
            </a:r>
            <a:r>
              <a:rPr kumimoji="1" lang="en-US" altLang="ja-JP" sz="40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[</a:t>
            </a:r>
            <a:r>
              <a:rPr kumimoji="1" lang="ja-JP" altLang="en-US" sz="40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金</a:t>
            </a:r>
            <a:r>
              <a:rPr kumimoji="1" lang="en-US" altLang="ja-JP" sz="40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]</a:t>
            </a:r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　　 </a:t>
            </a:r>
            <a:r>
              <a:rPr lang="en-US" altLang="ja-JP" sz="32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13</a:t>
            </a:r>
            <a:r>
              <a:rPr lang="ja-JP" altLang="en-US" sz="32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：</a:t>
            </a:r>
            <a:r>
              <a:rPr lang="en-US" altLang="ja-JP" sz="32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30</a:t>
            </a:r>
            <a:r>
              <a:rPr lang="ja-JP" altLang="en-US" sz="32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～</a:t>
            </a:r>
            <a:r>
              <a:rPr lang="en-US" altLang="ja-JP" sz="32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17</a:t>
            </a:r>
            <a:r>
              <a:rPr lang="ja-JP" altLang="en-US" sz="32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：</a:t>
            </a:r>
            <a:r>
              <a:rPr lang="en-US" altLang="ja-JP" sz="3200" b="1" dirty="0" smtClean="0">
                <a:ln w="28575">
                  <a:solidFill>
                    <a:schemeClr val="tx1"/>
                  </a:solidFill>
                  <a:prstDash val="solid"/>
                </a:ln>
              </a:rPr>
              <a:t>30</a:t>
            </a:r>
            <a:r>
              <a:rPr lang="ja-JP" altLang="en-US" sz="3600" dirty="0" smtClean="0"/>
              <a:t>　</a:t>
            </a:r>
          </a:p>
          <a:p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会場：コワーキングスペース水戸</a:t>
            </a:r>
            <a:r>
              <a: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Wagtail(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ワグテイル）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水戸市南町</a:t>
            </a:r>
            <a:r>
              <a:rPr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3-3-35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南町バス</a:t>
            </a:r>
            <a:r>
              <a:rPr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丁目バス停前</a:t>
            </a: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（駐車場は近隣の有料駐車場をご利用ください）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ja-JP" altLang="en-US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6566061" y="9706858"/>
            <a:ext cx="1209514" cy="120085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申込み</a:t>
            </a:r>
          </a:p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方法は</a:t>
            </a:r>
          </a:p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裏面へ</a:t>
            </a:r>
            <a:endParaRPr kumimoji="1" lang="ja-JP" altLang="en-US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27897" y="9245192"/>
            <a:ext cx="718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対　象：３Ｄプリンターを使ってビジネスを考えている方</a:t>
            </a:r>
          </a:p>
          <a:p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定　員：１５名（定員になり次第締切）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受講料：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1,000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  <a:cs typeface="メイリオ" panose="020B0604030504040204" pitchFamily="50" charset="-128"/>
              </a:rPr>
              <a:t>円　　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  <a:cs typeface="メイリオ" panose="020B0604030504040204" pitchFamily="50" charset="-128"/>
            </a:endParaRPr>
          </a:p>
        </p:txBody>
      </p:sp>
      <p:sp>
        <p:nvSpPr>
          <p:cNvPr id="4" name="弦 3"/>
          <p:cNvSpPr/>
          <p:nvPr/>
        </p:nvSpPr>
        <p:spPr>
          <a:xfrm rot="1391339">
            <a:off x="352367" y="5562134"/>
            <a:ext cx="959554" cy="936404"/>
          </a:xfrm>
          <a:prstGeom prst="chord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81227" y="5662346"/>
            <a:ext cx="493340" cy="73598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内容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644004" y="5785306"/>
            <a:ext cx="184411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800" dirty="0" smtClean="0"/>
              <a:t>持ち物：パソコン</a:t>
            </a:r>
          </a:p>
          <a:p>
            <a:r>
              <a:rPr lang="ja-JP" altLang="en-US" sz="1200" dirty="0" smtClean="0"/>
              <a:t>　　事前に指定のソフトを</a:t>
            </a:r>
            <a:endParaRPr lang="en-US" altLang="ja-JP" sz="1200" dirty="0" smtClean="0"/>
          </a:p>
          <a:p>
            <a:r>
              <a:rPr lang="ja-JP" altLang="en-US" sz="1200" dirty="0" smtClean="0"/>
              <a:t>　　ダウンロードしていた</a:t>
            </a:r>
            <a:endParaRPr lang="en-US" altLang="ja-JP" sz="1200" dirty="0" smtClean="0"/>
          </a:p>
          <a:p>
            <a:r>
              <a:rPr lang="ja-JP" altLang="en-US" sz="1200" dirty="0" smtClean="0"/>
              <a:t>　　だきます。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1018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2">
  <a:themeElements>
    <a:clrScheme name="オースティン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kumimoji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52.pptx" id="{F73DCE97-9B44-4055-9BD1-5DD73E4670AC}" vid="{CD9D89B2-9377-4D2D-A044-EFF0B54F6075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387</TotalTime>
  <Words>30</Words>
  <Application>Microsoft Office PowerPoint</Application>
  <PresentationFormat>ユーザー設定</PresentationFormat>
  <Paragraphs>28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52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赤星真人(d006033)</dc:creator>
  <cp:lastModifiedBy>Rituko.O</cp:lastModifiedBy>
  <cp:revision>33</cp:revision>
  <cp:lastPrinted>2013-04-25T06:18:16Z</cp:lastPrinted>
  <dcterms:created xsi:type="dcterms:W3CDTF">2013-08-07T01:19:14Z</dcterms:created>
  <dcterms:modified xsi:type="dcterms:W3CDTF">2016-07-25T05:44:38Z</dcterms:modified>
</cp:coreProperties>
</file>